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0" autoAdjust="0"/>
    <p:restoredTop sz="86410" autoAdjust="0"/>
  </p:normalViewPr>
  <p:slideViewPr>
    <p:cSldViewPr snapToGrid="0" snapToObjects="1">
      <p:cViewPr varScale="1">
        <p:scale>
          <a:sx n="57" d="100"/>
          <a:sy n="57" d="100"/>
        </p:scale>
        <p:origin x="268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5E229-FD95-4A77-9319-33A9F86A1838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5C1117-ABA6-47AB-9225-2BD5214C2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315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Average and Low by Month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Longest Consecutive Streak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lineChart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lineChart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pivotTable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pivotTable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pivotTable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pivotTable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lineChart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lineChart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barChart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Date VS Percentage_change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77a1b5a-9795-4dac-aaa3-8157adad2840/?pbi_source=PowerPoi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77a1b5a-9795-4dac-aaa3-8157adad2840/?pbi_source=PowerPoin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77a1b5a-9795-4dac-aaa3-8157adad2840/?pbi_source=PowerPoin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77a1b5a-9795-4dac-aaa3-8157adad2840/?pbi_source=PowerPoin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77a1b5a-9795-4dac-aaa3-8157adad2840/?pbi_source=PowerPoin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77a1b5a-9795-4dac-aaa3-8157adad2840/?pbi_source=PowerPoin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77a1b5a-9795-4dac-aaa3-8157adad2840/?pbi_source=PowerPoin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77a1b5a-9795-4dac-aaa3-8157adad2840/?pbi_source=PowerPoin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77a1b5a-9795-4dac-aaa3-8157adad2840/?pbi_source=PowerPoin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77a1b5a-9795-4dac-aaa3-8157adad2840/?pbi_source=PowerPoin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77a1b5a-9795-4dac-aaa3-8157adad2840/?pbi_source=PowerPoint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77a1b5a-9795-4dac-aaa3-8157adad2840/?pbi_source=PowerPoi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77a1b5a-9795-4dac-aaa3-8157adad2840/?pbi_source=PowerPoint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77a1b5a-9795-4dac-aaa3-8157adad2840/?pbi_source=PowerPoint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77a1b5a-9795-4dac-aaa3-8157adad2840/?pbi_source=PowerPoint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77a1b5a-9795-4dac-aaa3-8157adad2840/?pbi_source=PowerPoint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77a1b5a-9795-4dac-aaa3-8157adad2840/?pbi_source=PowerPoint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77a1b5a-9795-4dac-aaa3-8157adad2840/?pbi_source=PowerPoint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77a1b5a-9795-4dac-aaa3-8157adad2840/?pbi_source=PowerPoint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77a1b5a-9795-4dac-aaa3-8157adad2840/?pbi_source=PowerPoin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77a1b5a-9795-4dac-aaa3-8157adad2840/?pbi_source=PowerPoin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77a1b5a-9795-4dac-aaa3-8157adad2840/?pbi_source=PowerPoin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77a1b5a-9795-4dac-aaa3-8157adad2840/?pbi_source=PowerPoin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77a1b5a-9795-4dac-aaa3-8157adad2840/?pbi_source=PowerPoin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77a1b5a-9795-4dac-aaa3-8157adad2840/?pbi_source=PowerPoin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77a1b5a-9795-4dac-aaa3-8157adad2840/?pbi_source=PowerPoin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 ,image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Page 1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Average and Low by Month ,actionButton ,slicer ,slicer ,card ,card ,card ,card ,textbox ,textbox ,card ,card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Page 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Longest Consecutive Streak ,card ,card ,card ,card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Page 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lineChart ,lineChart ,pivotTable ,pivotTable ,pivotTable ,pivotTabl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Page 4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lineChart ,slicer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Page 5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lineChart ,card ,card ,slicer ,card ,slicer ,card ,card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Page 6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barChart ,slicer ,card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Page 7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image ,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W1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image ,image ,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W2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image ,image ,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W3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Page 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Date VS Percentage_change ,slicer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449</Words>
  <Application>Microsoft Office PowerPoint</Application>
  <PresentationFormat>Widescreen</PresentationFormat>
  <Paragraphs>243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Custom Design</vt:lpstr>
      <vt:lpstr>Intro</vt:lpstr>
      <vt:lpstr>E1</vt:lpstr>
      <vt:lpstr>E2</vt:lpstr>
      <vt:lpstr>E3</vt:lpstr>
      <vt:lpstr>E4</vt:lpstr>
      <vt:lpstr>E5</vt:lpstr>
      <vt:lpstr>E6</vt:lpstr>
      <vt:lpstr>E7</vt:lpstr>
      <vt:lpstr>1</vt:lpstr>
      <vt:lpstr>Page 1</vt:lpstr>
      <vt:lpstr>2</vt:lpstr>
      <vt:lpstr>Page 2</vt:lpstr>
      <vt:lpstr>3</vt:lpstr>
      <vt:lpstr>Page 3</vt:lpstr>
      <vt:lpstr>4</vt:lpstr>
      <vt:lpstr>Page 4</vt:lpstr>
      <vt:lpstr>5</vt:lpstr>
      <vt:lpstr>Page 5</vt:lpstr>
      <vt:lpstr>6</vt:lpstr>
      <vt:lpstr>Page 6</vt:lpstr>
      <vt:lpstr>7</vt:lpstr>
      <vt:lpstr>Page 7</vt:lpstr>
      <vt:lpstr>W1</vt:lpstr>
      <vt:lpstr>W2</vt:lpstr>
      <vt:lpstr>W3</vt:lpstr>
      <vt:lpstr>Page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Raghavendra Betageri</cp:lastModifiedBy>
  <cp:revision>5</cp:revision>
  <dcterms:created xsi:type="dcterms:W3CDTF">2016-09-04T11:54:55Z</dcterms:created>
  <dcterms:modified xsi:type="dcterms:W3CDTF">2023-07-30T03:54:51Z</dcterms:modified>
</cp:coreProperties>
</file>